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2" r:id="rId25"/>
    <p:sldId id="283" r:id="rId26"/>
    <p:sldId id="281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1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CC08-77E8-237D-3390-AB2795F92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2A46C-35A7-1D50-9BD7-4CA201112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73084-9B7C-26AF-46DE-D011F126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5ECC2-77EB-A198-ABD8-6CE79A91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F30A-4248-8D1E-36B3-E54D2447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7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5D31-1261-D68F-5CD3-C81EE916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7A9B7-643E-3D2E-B949-E3901657C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979AA-245F-BE69-2F5F-BD1AA830B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25590-5CCF-4258-91F4-F026F0E30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CADE-9882-73AC-1891-A6A1F28D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9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7DA8C3-FB80-2FC9-9F67-D6F693816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486AE-AA3B-03D4-CB33-0ABA02784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79BEB-4E4D-1432-53AC-A977F705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62B9-AB19-14C8-22C3-3D96AF96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7E697-3026-175A-CE26-50C37FC9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94D5D-481A-3F14-1FEB-15A83DDD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9FF65-BED2-D02A-45D6-682B87C2F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CDF6A-B1BB-7632-F915-7DF4FB45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54076-29C1-9700-FC37-7E5FACC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27586-4460-6972-EEB1-1619C00E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3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E1FC6-0358-C8B5-1BB3-A0B0D422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778B-3734-6A97-3B37-A64FB9424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0D9A7-8665-8F12-C2C4-349ADDA4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71BE5-EF71-34C2-E0E3-BBBB24F2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E4CA9-69DF-6E1F-44D5-0960ABDD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2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16E3B-640A-2671-6B72-3F8ADA416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0A887-0478-43C5-3783-493E7FF1F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82EB7-1A28-208F-4F3C-12F52ED0C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71A56-ACE3-0461-DC32-107D1613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0B494-5864-1665-7A40-61EE68A3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57F61-B28D-EEC3-785D-FBE97AC2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7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7AA5-8624-D392-63C9-ABF38832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00CD4-6BDC-D65F-4F80-07D2CDAA8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DD80F-7251-3AC9-08AA-D7F30A51F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316DCD-05EC-53F8-6073-A34B4ACF9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29FD81-2FBA-962C-5BA2-DBC801F57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0E4A2-5DA4-7452-EB5E-8350B9BD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90F52-F93D-B3DE-32EC-78F5818B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CC7AC-F93B-EBCD-736B-B2DF3C00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8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2BF7-FB4B-7C61-28C9-D622ADE4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787F0-66B9-EAF8-B78A-FBE60878A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AF4C2-4134-7144-7366-FC311821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BBE11-1681-765D-5057-3F438661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2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1B8CA-E319-7A48-BD54-6D67E12D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A67DD-DA17-2A67-3104-F425F5B4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FD0EC-12C6-807C-E1DB-40FB35DA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95B0B-14BA-D79E-9C9C-4087BAEF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EF294-76EE-B1DF-0698-E907C780B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2B41E-C2DC-FA86-1EB5-B87677283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36AA4-3FE4-1A64-8D4D-C952F6EC7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C6F1F-C69B-9980-D2AD-302AF589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9A6AA-BE9E-3DB9-7667-CAE5C584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0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9B28-173D-CA7F-FB11-E731848D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2AFD2-9734-FE8C-5066-91BCE8D9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2D9DE-4A25-35DD-93C7-BE506FDDF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28B14-35E9-3F55-DF6D-60D43528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27DD8-5C9F-1265-B20A-77FBF223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EA69C-29ED-FAFB-74C6-FF031791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8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1FD88-F65A-00BB-CF4A-87DC6694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CD15E-2FCB-9516-4555-5304078C7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639E2-E9B7-5730-1488-F2F5BBC14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E6B73-C21E-4B06-A71E-577DAA99949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8031A-E890-1E5E-A013-63CD1DD23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05BBD-C219-D4EA-7DB9-1385FE082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5B5DE-4FE0-4319-979A-C05D16E8E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最深度的重建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撒上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24,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撒上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25:32-36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，西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3:12-14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20240120</a:t>
            </a:r>
          </a:p>
        </p:txBody>
      </p:sp>
    </p:spTree>
    <p:extLst>
      <p:ext uri="{BB962C8B-B14F-4D97-AF65-F5344CB8AC3E}">
        <p14:creationId xmlns:p14="http://schemas.microsoft.com/office/powerpoint/2010/main" val="2961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難道他沒有反抗的餘地嗎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2172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寬待別人的難處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我是受害者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2434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寬待別人的難處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我不能讓別人受同樣的對待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6107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寬待別人的難處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這就說明社會沒有公理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12943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愛最終的表現是赦免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84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愛最終的自由是放下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一个高傲公义过头的麵包师傅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715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清理內心的創傷才會帶來整體的健康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1788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饒恕不是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是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說別人的過錯沒有關係，或者說我們沒有因別所做的受到傷害。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•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能夠理解一個人為什麼會那麼做。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•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表現得像事情從未發生過一樣。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•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取決於冒犯者先道歉或者是改變他們的行為。</a:t>
            </a:r>
          </a:p>
        </p:txBody>
      </p:sp>
    </p:spTree>
    <p:extLst>
      <p:ext uri="{BB962C8B-B14F-4D97-AF65-F5344CB8AC3E}">
        <p14:creationId xmlns:p14="http://schemas.microsoft.com/office/powerpoint/2010/main" val="142407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饒恕不是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是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說別人的過錯沒有關係，或者說我們沒有因別所做的受到傷害。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•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能夠理解一個人為什麼會那麼做。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•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表現得像事情從未發生過一樣。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•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取決於冒犯者先道歉或者是改變他們的行為。</a:t>
            </a:r>
          </a:p>
        </p:txBody>
      </p:sp>
    </p:spTree>
    <p:extLst>
      <p:ext uri="{BB962C8B-B14F-4D97-AF65-F5344CB8AC3E}">
        <p14:creationId xmlns:p14="http://schemas.microsoft.com/office/powerpoint/2010/main" val="309236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饒恕不是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是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让犯错的人免于承担其行为的后果。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让冒犯者再次伤害我们或者是其他无辜的人。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	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很快就再次信任伤害过我们的人。</a:t>
            </a:r>
          </a:p>
          <a:p>
            <a:pPr marL="0" indent="0">
              <a:buNone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070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上帝關心你的屬靈健康，你呢？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973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真饒恕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大卫饶恕了那个一直想杀害自己的扫罗王，又饶恕了那个篡位的儿子押沙龙。当大卫躲避叛乱，有一个叫示每的来咒诅他、向他丢石头，当大卫恢复政权，也饶恕了他。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763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尼尔森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.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曼德拉总统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/Mandela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南非共和国的尼尔森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.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曼德拉总统，大约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26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年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的时间，被关在一个孤岛上。他被当作最严重的政治犯，六个月才能探望一次，也只允许写一封信。只因为他是黑人，被分离主义的白人所厌恶，受了无比的痛苦，而关进监狱。他被关在单人房的第四天，他母亲过世，第二年，他的大儿子也出车祸死亡，他却不能参加葬礼。他的妻子和女儿，不明究理的从家里被赶出来，二女儿得了忧郁症。</a:t>
            </a:r>
          </a:p>
        </p:txBody>
      </p:sp>
    </p:spTree>
    <p:extLst>
      <p:ext uri="{BB962C8B-B14F-4D97-AF65-F5344CB8AC3E}">
        <p14:creationId xmlns:p14="http://schemas.microsoft.com/office/powerpoint/2010/main" val="273750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尼尔森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.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曼德拉总统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他被關的第十四年，大女兒生了孩子，來探望他。在那之前，女兒曾寫信，請父親給孩子取名。父親就塞給女兒一個便條。女兒很小心地打開便條，忍不住一股擁上來的情緒，就哭了出來。在便條上，他給女兒取的名字是“</a:t>
            </a:r>
            <a:r>
              <a:rPr lang="en-US" altLang="zh-CN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Azwie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，就是希望。父親在這樣的絕望中，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竟然給孫女取名叫“希望”。</a:t>
            </a:r>
          </a:p>
        </p:txBody>
      </p:sp>
    </p:spTree>
    <p:extLst>
      <p:ext uri="{BB962C8B-B14F-4D97-AF65-F5344CB8AC3E}">
        <p14:creationId xmlns:p14="http://schemas.microsoft.com/office/powerpoint/2010/main" val="418787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尼尔森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.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曼德拉总统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他堅持到底不拋棄，終於從監獄出來，成為南非共和國的總統。到這個時候，他就可以拔出刀來，報復那些害自己一生坐牢的仇人。大家也都這麼想。可是他第一件做的事，就是讓當時的大主教，作委員長，組織“真相與和解委員會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(TRC)”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強調饒恕與和解，開創饒恕與和解的社會。他的這份心，叫人很感動。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雖然他很長時間，被關在監獄，卻能停止南非冤冤相報的惡迴圈，努力開創一個饒恕、和解、和平的國家。</a:t>
            </a:r>
          </a:p>
        </p:txBody>
      </p:sp>
    </p:spTree>
    <p:extLst>
      <p:ext uri="{BB962C8B-B14F-4D97-AF65-F5344CB8AC3E}">
        <p14:creationId xmlns:p14="http://schemas.microsoft.com/office/powerpoint/2010/main" val="3965350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一個回轉的心靈，一個赦免的心。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563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34650"/>
            <a:ext cx="12192000" cy="2084025"/>
          </a:xfrm>
          <a:solidFill>
            <a:schemeClr val="accent4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跪在我主的脚前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包裹在他的爱中，在完美的平安中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甚至没有言语可以形容它</a:t>
            </a:r>
          </a:p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跪在你脚下，敬畏你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.    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耶稣，我的真爱！当我坐在你的脚边时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我所有的思念和祈祷都变成了对你的爱歌。</a:t>
            </a:r>
          </a:p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触摸长袍的衣襟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.  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洗脚，哦，我的王</a:t>
            </a:r>
          </a:p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耶稣，我跪下来亲吻你的脚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最后放下了我的王冠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触摸长袍的衣襟</a:t>
            </a:r>
          </a:p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洗脚，哦，我的王      耶稣，</a:t>
            </a:r>
            <a:endParaRPr lang="en-US" altLang="zh-CN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跪下来亲吻你的脚       最后放下了我的王冠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x2</a:t>
            </a:r>
            <a:endParaRPr lang="zh-CN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8" name="주의 옷자락 만지며  Render my life to the Lord">
            <a:hlinkClick r:id="" action="ppaction://media"/>
            <a:extLst>
              <a:ext uri="{FF2B5EF4-FFF2-40B4-BE49-F238E27FC236}">
                <a16:creationId xmlns:a16="http://schemas.microsoft.com/office/drawing/2014/main" id="{C4F579D2-3078-5088-719D-8D1632AD0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1977"/>
            <a:ext cx="12192000" cy="58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上帝願意住在聖潔的子民中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5585" cy="4351338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一個聖潔的追求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一個宣佈的禱告</a:t>
            </a:r>
          </a:p>
        </p:txBody>
      </p:sp>
    </p:spTree>
    <p:extLst>
      <p:ext uri="{BB962C8B-B14F-4D97-AF65-F5344CB8AC3E}">
        <p14:creationId xmlns:p14="http://schemas.microsoft.com/office/powerpoint/2010/main" val="416047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撒母耳記上‬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24:8-22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隨後大衛也起來，從洞裡出去，呼叫掃羅說：“我主，我王！”掃羅回頭觀看，大衛就屈身、臉伏於地下拜。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大衛對掃羅說：“你為何聽信人的讒言，說大衛想要害你呢？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今日你親眼看見在洞中，耶和華將你交在我手裡；有人叫我殺你，我卻愛惜你，說：‘我不敢伸手害我的主，因為他是耶和華的受膏者。’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我父啊，看看你外袍的衣襟在我手中。我割下你的衣襟，沒有殺你；你由此可以知道我沒有惡意叛逆你。你雖然獵取我的命，我卻沒有得罪你。 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330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12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願耶和華在你我中間判斷是非，在你身上為我伸冤，我卻不親手加害於你。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13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古人有句俗語說：‘惡事出於惡人。’我卻不親手加害於你。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14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以色列王出來要尋找誰呢？追趕誰呢？不過追趕一條死狗，一個虼蚤就是了。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15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願耶和華在你我中間施行審判，斷定是非，並且鑒察，為我伸冤，救我脫離你的手。”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9257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16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大衛向掃羅說完這話，掃羅說：“我兒大衛，這是你的聲音嗎？”就放聲大哭，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17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對大衛說：“你比我公義；因為你以善待我，我卻以惡待你。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18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你今日顯明是以善待我；因為耶和華將我交在你手裡，你卻沒有殺我。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19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人若遇見仇敵，豈肯放他平安無事地去呢？願耶和華因你今日向我所行的，以善報你。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20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我也知道你必要作王，以色列的國必堅立在你手裡。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21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現在你要指著耶和華向我起誓，不剪除我的後裔，在我父家不滅沒我的名。”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22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於是大衛向掃羅起誓，掃羅就回家去；大衛和跟隨他的人上山寨去了。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01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我個人靈修的格言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「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每天清理內心的垃圾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879599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大衛深度的創傷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從肯定到否定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從盡忠於君主到被主追殺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長期落在孤單寂寞中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在亞吉王面對受盡漠視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一直涉居在曠野中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328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最不可思議的反應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沒有趁機會平反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沒有以牙還牙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沒有以膏立的權柄地位尋求報复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沒有咒詛攻擊掃羅王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7540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77924-B123-41CB-E570-0202F919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86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A399E-391A-46D8-F8D9-C26281E61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最不可思議的反應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7FEF-7E23-A943-E6DA-E3036425BF0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向上帝伸求，尋求公義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後期被拿八侮辱仍接受婦女的勸告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4635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1454</Words>
  <Application>Microsoft Office PowerPoint</Application>
  <PresentationFormat>Widescreen</PresentationFormat>
  <Paragraphs>88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DengXian</vt:lpstr>
      <vt:lpstr>Arial</vt:lpstr>
      <vt:lpstr>Calibri</vt:lpstr>
      <vt:lpstr>Calibri Light</vt:lpstr>
      <vt:lpstr>Office Theme</vt:lpstr>
      <vt:lpstr>最深度的重建</vt:lpstr>
      <vt:lpstr>上帝關心你的屬靈健康，你呢？</vt:lpstr>
      <vt:lpstr>撒母耳記上‬24:8-22</vt:lpstr>
      <vt:lpstr>PowerPoint Presentation</vt:lpstr>
      <vt:lpstr>PowerPoint Presentation</vt:lpstr>
      <vt:lpstr>我個人靈修的格言</vt:lpstr>
      <vt:lpstr>大衛深度的創傷</vt:lpstr>
      <vt:lpstr>最不可思議的反應</vt:lpstr>
      <vt:lpstr>最不可思議的反應</vt:lpstr>
      <vt:lpstr>難道他沒有反抗的餘地嗎？</vt:lpstr>
      <vt:lpstr>寬待別人的難處</vt:lpstr>
      <vt:lpstr>寬待別人的難處</vt:lpstr>
      <vt:lpstr>寬待別人的難處</vt:lpstr>
      <vt:lpstr>PowerPoint Presentation</vt:lpstr>
      <vt:lpstr>PowerPoint Presentation</vt:lpstr>
      <vt:lpstr>PowerPoint Presentation</vt:lpstr>
      <vt:lpstr>饒恕不是/是……</vt:lpstr>
      <vt:lpstr>饒恕不是/是……</vt:lpstr>
      <vt:lpstr>饒恕不是/是……</vt:lpstr>
      <vt:lpstr>真饒恕……</vt:lpstr>
      <vt:lpstr>尼尔森.曼德拉总统/Mandela</vt:lpstr>
      <vt:lpstr>尼尔森.曼德拉总统</vt:lpstr>
      <vt:lpstr>尼尔森.曼德拉总统</vt:lpstr>
      <vt:lpstr>一個回轉的心靈，一個赦免的心。</vt:lpstr>
      <vt:lpstr>PowerPoint Presentation</vt:lpstr>
      <vt:lpstr>上帝願意住在聖潔的子民中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最深度的重建</dc:title>
  <dc:creator>timothy chan</dc:creator>
  <cp:lastModifiedBy>365 Pro Plus</cp:lastModifiedBy>
  <cp:revision>15</cp:revision>
  <dcterms:created xsi:type="dcterms:W3CDTF">2024-01-18T00:34:37Z</dcterms:created>
  <dcterms:modified xsi:type="dcterms:W3CDTF">2024-01-20T18:50:29Z</dcterms:modified>
</cp:coreProperties>
</file>