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59" r:id="rId5"/>
    <p:sldId id="278" r:id="rId6"/>
    <p:sldId id="260" r:id="rId7"/>
    <p:sldId id="279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80" r:id="rId22"/>
    <p:sldId id="281" r:id="rId23"/>
    <p:sldId id="276" r:id="rId24"/>
    <p:sldId id="282" r:id="rId25"/>
    <p:sldId id="283" r:id="rId26"/>
    <p:sldId id="284" r:id="rId27"/>
    <p:sldId id="285" r:id="rId28"/>
    <p:sldId id="286" r:id="rId29"/>
    <p:sldId id="28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B6354-5649-2E07-26A6-697859A3E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CC5CEE-679D-B5AA-6FE3-D0D8C20500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1681D-72EB-F091-D496-5376D7374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FB2E-7E89-42A9-B13E-D9185988D778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006C2-BFD1-14FF-BB10-7B39949E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50B95-98E4-083D-C24A-EF7D1988F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E80E-31B1-4952-AA90-DE91AEEA2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69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220B9-CF30-7A04-5067-D27291FB5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862CB7-68F6-3BE6-97BF-C5690B621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F4E69-70B0-3776-85B5-58D15D34D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FB2E-7E89-42A9-B13E-D9185988D778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3F9C9-67F6-15D3-A67E-8397A90B8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E102B-A6B9-6D89-D8AE-7F675009D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E80E-31B1-4952-AA90-DE91AEEA2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83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EF5C53-BDF7-BF13-B77F-B5C3EE0088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F1244-1DCF-067C-4419-C5D669B6E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4F8FC-7456-2CFA-8D3E-02B5D916B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FB2E-7E89-42A9-B13E-D9185988D778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FD512-C9A5-F5BB-3EB1-53D20F217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0BA89-AA08-ECB2-FAFD-17E91FE46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E80E-31B1-4952-AA90-DE91AEEA2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9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98785-8E27-9721-41DD-B14AE93CA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8D251-8E64-78BD-1EAC-55818ECBE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02957-961C-8AD3-1A1B-00CFDC495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FB2E-7E89-42A9-B13E-D9185988D778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B23B1-B8EF-5915-A007-7F05C1B6A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B5B3D-BBC0-BE8A-9407-D36E4B63A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E80E-31B1-4952-AA90-DE91AEEA2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0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57B81-ED3E-F743-ADDA-F2B828542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7DAD2E-4D21-4C0B-A30E-7AF207ADA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55A85-6E00-C080-948C-C8DC4FE9B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FB2E-7E89-42A9-B13E-D9185988D778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4348F-5918-783F-9CE6-154380496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330EB-B50F-3B38-511C-AF0FCDFB8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E80E-31B1-4952-AA90-DE91AEEA2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4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F5CA6-7551-57EB-F3D4-642A6E105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8C00A-53DF-77AF-42A0-879C175627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A4FF81-01C1-5196-A851-076276D47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7074D-ECAF-4A8D-37CF-7E1EDB3DA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FB2E-7E89-42A9-B13E-D9185988D778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7D8BEF-EA6B-81AB-19C8-B0BA00F31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190132-2F0B-9D6B-D65E-DBC410B47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E80E-31B1-4952-AA90-DE91AEEA2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0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07F7F-ECF7-FCC2-E9E6-7C58ED265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21D67-74FD-B4FD-EE90-10EAE4878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D31F11-43F3-B20C-DAAB-8C93774A9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90860F-8678-6682-1DA6-1EED92080A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B1E6D4-CC36-24E1-000B-6A60A910B4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5C6A37-4486-A474-0F45-8982FA3D2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FB2E-7E89-42A9-B13E-D9185988D778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2FF80A-D4C0-D566-001D-83B363163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3FE4F1-7FAA-973C-6E35-7AEB818EA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E80E-31B1-4952-AA90-DE91AEEA2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67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CD8CF-1568-6787-7E0F-D91BDB00D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EA53E9-24AA-D4C7-7478-1A66B8D9F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FB2E-7E89-42A9-B13E-D9185988D778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5870D2-5598-B26C-B20F-887CD5F5C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5259B8-D3B2-0A3D-4C4F-F049B01EB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E80E-31B1-4952-AA90-DE91AEEA2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14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B7869-A5FE-2C34-4F0B-936E4DC15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FB2E-7E89-42A9-B13E-D9185988D778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89F961-81F6-D59F-9C1E-FFE94B61F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84CFD1-40B9-90FD-3E39-5556876B7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E80E-31B1-4952-AA90-DE91AEEA2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2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8EDA7-7D0F-8B25-6C2A-F35F6935B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DEE80-C9C4-B51A-039C-B0A3FEF02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EB6E06-4BE7-BD28-C85D-DE27496C7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E0A44-874A-8D6D-46DC-A688503D0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FB2E-7E89-42A9-B13E-D9185988D778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5B376C-96A6-F4D6-C309-62CD76568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93F88-DF05-F02D-99C3-C4C1FD7C0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E80E-31B1-4952-AA90-DE91AEEA2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5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0B90A-4B65-170D-4F97-51B1016A9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F28CC3-EE50-5EAE-64ED-7CE097B10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F5B5D6-4BC7-8744-1841-E176532F4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5A5A85-0B59-FC4A-4FBE-53E20DFBA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7FB2E-7E89-42A9-B13E-D9185988D778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CCB94-4AC9-030B-1053-06E0E79E5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2829D-9433-4575-4E68-7CCBC1234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EE80E-31B1-4952-AA90-DE91AEEA2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ED1878-1893-5372-88F8-3C79AA757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FC59CE-6A47-90CE-CF66-8A70C57DF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DB8E4-132E-7603-ADE0-841C26A4EB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7FB2E-7E89-42A9-B13E-D9185988D778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6BA6E-F3DF-1F85-796B-3E6B7F99A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82798-2D7D-A0BB-82A8-C579328E5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EE80E-31B1-4952-AA90-DE91AEEA2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6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899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01077E-6333-8AF2-E4AC-66EE5D109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5740" y="615188"/>
            <a:ext cx="9144000" cy="1185831"/>
          </a:xfrm>
        </p:spPr>
        <p:txBody>
          <a:bodyPr>
            <a:normAutofit/>
          </a:bodyPr>
          <a:lstStyle/>
          <a:p>
            <a:pPr algn="l"/>
            <a:r>
              <a:rPr lang="zh-CN" altLang="en-US" sz="5400" dirty="0">
                <a:solidFill>
                  <a:schemeClr val="bg1"/>
                </a:solidFill>
                <a:latin typeface="+mn-ea"/>
                <a:ea typeface="+mn-ea"/>
                <a:cs typeface="SimSun" panose="02010600030101010101" pitchFamily="2" charset="-122"/>
              </a:rPr>
              <a:t>教會</a:t>
            </a:r>
            <a:r>
              <a:rPr lang="en-US" altLang="zh-CN" sz="5400" dirty="0">
                <a:solidFill>
                  <a:schemeClr val="bg1"/>
                </a:solidFill>
                <a:latin typeface="+mn-ea"/>
                <a:ea typeface="+mn-ea"/>
                <a:cs typeface="SimSun" panose="02010600030101010101" pitchFamily="2" charset="-122"/>
              </a:rPr>
              <a:t>2.0 </a:t>
            </a:r>
            <a:r>
              <a:rPr lang="zh-CN" altLang="en-US" sz="5400" dirty="0">
                <a:solidFill>
                  <a:schemeClr val="bg1"/>
                </a:solidFill>
                <a:latin typeface="+mn-ea"/>
                <a:ea typeface="+mn-ea"/>
                <a:cs typeface="SimSun" panose="02010600030101010101" pitchFamily="2" charset="-122"/>
              </a:rPr>
              <a:t>到</a:t>
            </a:r>
            <a:r>
              <a:rPr lang="en-US" altLang="zh-CN" sz="5400" dirty="0">
                <a:solidFill>
                  <a:schemeClr val="bg1"/>
                </a:solidFill>
                <a:latin typeface="+mn-ea"/>
                <a:ea typeface="+mn-ea"/>
                <a:cs typeface="SimSun" panose="02010600030101010101" pitchFamily="2" charset="-122"/>
              </a:rPr>
              <a:t>3.0</a:t>
            </a:r>
            <a:r>
              <a:rPr lang="zh-CN" altLang="en-US" sz="5400" dirty="0">
                <a:solidFill>
                  <a:schemeClr val="bg1"/>
                </a:solidFill>
                <a:latin typeface="+mn-ea"/>
                <a:ea typeface="+mn-ea"/>
                <a:cs typeface="SimSun" panose="02010600030101010101" pitchFamily="2" charset="-122"/>
              </a:rPr>
              <a:t>最大的成長空間</a:t>
            </a:r>
            <a:endParaRPr lang="en-US" sz="5400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zh-TW" altLang="en-US" dirty="0">
                <a:solidFill>
                  <a:schemeClr val="bg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（使</a:t>
            </a:r>
            <a:r>
              <a:rPr lang="en-US" altLang="zh-TW" dirty="0">
                <a:solidFill>
                  <a:schemeClr val="bg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1:4-8</a:t>
            </a:r>
            <a:r>
              <a:rPr lang="zh-TW" altLang="en-US" dirty="0">
                <a:solidFill>
                  <a:schemeClr val="bg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，撒上</a:t>
            </a:r>
            <a:r>
              <a:rPr lang="en-US" altLang="zh-TW" dirty="0">
                <a:solidFill>
                  <a:schemeClr val="bg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20:1-23</a:t>
            </a:r>
            <a:r>
              <a:rPr lang="zh-TW" altLang="en-US" dirty="0">
                <a:solidFill>
                  <a:schemeClr val="bg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TW" dirty="0">
              <a:solidFill>
                <a:schemeClr val="bg1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dirty="0">
                <a:solidFill>
                  <a:schemeClr val="bg1"/>
                </a:solidFill>
              </a:rPr>
              <a:t>20240120</a:t>
            </a:r>
          </a:p>
        </p:txBody>
      </p:sp>
    </p:spTree>
    <p:extLst>
      <p:ext uri="{BB962C8B-B14F-4D97-AF65-F5344CB8AC3E}">
        <p14:creationId xmlns:p14="http://schemas.microsoft.com/office/powerpoint/2010/main" val="539746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0048" y="0"/>
            <a:ext cx="7852978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B 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大衛的呼召 </a:t>
            </a:r>
          </a:p>
          <a:p>
            <a:pPr marL="0" indent="0">
              <a:buNone/>
            </a:pPr>
            <a:endParaRPr lang="en-US" altLang="zh-CN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耶西就打發人去叫了他來。他面色光紅，雙目清秀，容貌俊美。耶和華說：“這就是他，你起來膏他。”撒母耳就用角裡的膏油，在他諸兄中膏了他。從這日起，耶和華的靈就大大感動大衛。撒母耳起身回拉瑪去了。 </a:t>
            </a:r>
          </a:p>
          <a:p>
            <a:pPr marL="0" indent="0">
              <a:buNone/>
            </a:pP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撒母耳記上 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16:12-13 )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79973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0048" y="0"/>
            <a:ext cx="78529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C 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彼得的呼召 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: 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跟隨服侍耶穌的呼召 </a:t>
            </a:r>
          </a:p>
          <a:p>
            <a:pPr marL="0" indent="0">
              <a:buNone/>
            </a:pPr>
            <a:endParaRPr lang="zh-CN" alt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耶穌對他們說：“來跟從我，我要叫你們得人如得魚一樣。”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馬太福音 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4:19 ) </a:t>
            </a:r>
          </a:p>
          <a:p>
            <a:pPr marL="0" indent="0">
              <a:buNone/>
            </a:pPr>
            <a:endParaRPr lang="en-US" altLang="zh-CN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92186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0047" y="0"/>
            <a:ext cx="8478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但是为要实现神的荣耀，神卻以兩三个人的生命共同体来完成。 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25895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0047" y="0"/>
            <a:ext cx="8478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神未必單使用</a:t>
            </a:r>
            <a:r>
              <a:rPr lang="zh-CN" altLang="en-US" sz="36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一個人的信心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完成神的旨意。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亞伯拉罕需要二個人來完成</a:t>
            </a: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（異象和家庭的配搭）。 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亞伯拉罕</a:t>
            </a: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+</a:t>
            </a: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撒萊。 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3685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0047" y="0"/>
            <a:ext cx="847817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大衛需要約拿單（愛神和友情） 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大衛對掃羅說完了話，約拿單的心與大衛的心深相契合。約拿單愛大衛，如同愛自己的性命。那日掃羅留住大衛，不容他再回父家。約拿單愛大衛如同愛自己的性命，就與他結盟。</a:t>
            </a:r>
            <a:endParaRPr lang="en-US" altLang="zh-C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撒母耳記上 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18:1-3 )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15896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0047" y="0"/>
            <a:ext cx="8478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彼得需要保罗</a:t>
            </a:r>
            <a:r>
              <a:rPr lang="en-US" altLang="zh-CN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:</a:t>
            </a: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本族和外邦人得救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主对亚拿尼亚说：“你只管去！他是我所拣选的器皿，要在外邦人和君王，并以色列人面前宣扬我的名。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”(</a:t>
            </a: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使徒行传 </a:t>
            </a:r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9:15 )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19041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0047" y="0"/>
            <a:ext cx="847817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B 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神未必单用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个人恩賜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来完成使命。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与耶稣共在一处的彼得，约翰和雅各。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说了这话以后约有八天，耶稣带着彼得、约翰、雅各上山去祷告。</a:t>
            </a: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</a:t>
            </a: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路加福音 </a:t>
            </a: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9:28 </a:t>
            </a: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和合本</a:t>
            </a: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) 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88748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0047" y="0"/>
            <a:ext cx="8478173" cy="49981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4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C </a:t>
            </a:r>
            <a:r>
              <a:rPr lang="zh-CN" altLang="en-US" sz="4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神卻以</a:t>
            </a:r>
            <a:r>
              <a:rPr lang="zh-CN" altLang="en-US" sz="41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彼此的互補</a:t>
            </a:r>
            <a:r>
              <a:rPr lang="zh-CN" altLang="en-US" sz="4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完成他的作为。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恩賜各有不同，但互補帶來了合一。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他所賜的，有使徒，有先知，有傳福音的，有牧師和教師，為要成全聖徒，各盡其職，建立基督的身體，直等到我們眾人在真道上同歸於一，認識　神的兒子，得以長大成人，滿有基督長成的身量，</a:t>
            </a:r>
            <a:r>
              <a:rPr lang="en-US" altLang="zh-CN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</a:t>
            </a:r>
            <a:r>
              <a:rPr lang="zh-CN" alt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以弗所書 </a:t>
            </a:r>
            <a:r>
              <a:rPr lang="en-US" altLang="zh-CN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4:11-13 ) 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47013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5244" y="1145219"/>
            <a:ext cx="8984200" cy="284085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神用兩三個人，操練愛心和接納，拓展屬靈的維度和空間。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15278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0047" y="0"/>
            <a:ext cx="8478173" cy="49981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保羅對約翰馬可的接纳</a:t>
            </a:r>
            <a:endParaRPr lang="en-US" altLang="zh-CN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與我一同坐監的亞裡達古問你們安。巴拿巴的表弟馬可也問你們安。（說到這馬可，你們已經受了吩咐；他若到了你們那裡，你們就接待他。）</a:t>
            </a: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</a:t>
            </a: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歌羅西書 </a:t>
            </a: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4:10 ) 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67523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032" y="0"/>
            <a:ext cx="7488994" cy="59125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‪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使徒行傳‬</a:t>
            </a:r>
            <a: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1:4-8 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4 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耶穌和他們聚集的時候，囑咐他們說：「不要離開耶路撒冷，要等候父所應許的，就是你們聽見我說過的。 </a:t>
            </a:r>
            <a: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5 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約翰是用水施洗，但不多幾日，你們要受聖靈的洗。」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6 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他們聚集的時候，問耶穌說：「主啊，你復興以色列國就在這時候嗎？」 </a:t>
            </a:r>
            <a: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7 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耶穌對他們說：「父憑著自己的權柄所定的時候、日期，不是你們可以知道的。 </a:t>
            </a:r>
            <a: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8 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但聖靈降臨在你們身上，你們就必得著能力，並要在耶路撒冷、猶太全地，和撒馬利亞，直到地極，作我的見證。」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548737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0047" y="0"/>
            <a:ext cx="8478173" cy="49981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6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四個人的隊工展示信心的大能</a:t>
            </a:r>
            <a:endParaRPr lang="en-US" altLang="zh-CN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有人帶著一個癱子來見耶穌，是用四個人抬來的；因為人多，不得近前，就把耶穌所在的房子，拆了房頂，既拆通了，就把癱子連所躺臥的褥子都縋下來。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</a:t>
            </a: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馬可福音 </a:t>
            </a: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2:3-4 ) 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497049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0047" y="0"/>
            <a:ext cx="8478173" cy="4998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在活動中展示背後的小組動力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:</a:t>
            </a: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你在家中怎樣稱呼你的愛人？ </a:t>
            </a: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你出門時喜歡先作安排嗎？ </a:t>
            </a: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你喜歡吃辣嗎？ 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373170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0047" y="0"/>
            <a:ext cx="8478173" cy="4998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在活動中展示背後的小組動力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:</a:t>
            </a: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你在家中怎樣稱呼你的愛人？ </a:t>
            </a: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你出門時喜歡先作安排嗎？ </a:t>
            </a: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你喜歡吃辣嗎？ </a:t>
            </a:r>
          </a:p>
          <a:p>
            <a:pPr marL="0" indent="0">
              <a:lnSpc>
                <a:spcPct val="150000"/>
              </a:lnSpc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59815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9833" y="0"/>
            <a:ext cx="9188387" cy="49981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你曾在小組分享你人生中最困難的一件事？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203123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9833" y="0"/>
            <a:ext cx="9188387" cy="49981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你有勇氣分享人生中最困難的一件事？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920334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9833" y="0"/>
            <a:ext cx="9188387" cy="49981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小組的動力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在分享中建立互信。</a:t>
            </a:r>
            <a:endParaRPr lang="en-US" altLang="zh-CN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勇氣接受自己是一個弱者。</a:t>
            </a:r>
            <a:endParaRPr lang="en-US" altLang="zh-CN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願意接受關係的深度。</a:t>
            </a:r>
            <a:endParaRPr lang="en-US" altLang="zh-CN" sz="3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315883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9833" y="0"/>
            <a:ext cx="9188387" cy="4998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个人的信仰起飞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学习了解自身價值，</a:t>
            </a:r>
            <a:endParaRPr lang="en-US" altLang="zh-CN" sz="36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勇於表述内心世界，</a:t>
            </a:r>
            <a:endParaRPr lang="en-US" altLang="zh-CN" sz="3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接受人極限和医冶，</a:t>
            </a:r>
            <a:endParaRPr lang="en-US" altLang="zh-CN" sz="36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发展听和说的技巧建立兩三个人的共同体</a:t>
            </a:r>
            <a:endParaRPr lang="en-US" altLang="zh-CN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028392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9833" y="0"/>
            <a:ext cx="9188387" cy="49981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華理克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(Rick Warren)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論軟弱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大多數關於領導力的現代書籍，不管是基督教的還是世俗的，都給出相同的建議：自信，永遠不要承認懼怕，掌控全域，沉著鎮靜，令人信服，永遠不要顯出自己的軟弱。但是耶穌的風格完全不同。耶穌沒有從一個有力量的位置上去帶領（在百姓頭上作威作福），而是從一個軟弱的位置上去帶領，成為了一名僕人。</a:t>
            </a:r>
            <a:endParaRPr lang="zh-CN" alt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66594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9833" y="0"/>
            <a:ext cx="9188387" cy="49981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華理克</a:t>
            </a:r>
            <a:r>
              <a:rPr lang="en-US" altLang="zh-CN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(Rick Warren)</a:t>
            </a:r>
            <a:r>
              <a:rPr lang="zh-CN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論軟弱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1. </a:t>
            </a:r>
            <a:r>
              <a:rPr lang="zh-CN" altLang="en-US" sz="36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我必須承認我的軟弱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換句話說，我需要停止假裝一切都很好；不要再想如果我無視我的軟弱它就會消失；</a:t>
            </a:r>
            <a:endParaRPr lang="en-US" altLang="zh-CN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2. </a:t>
            </a:r>
            <a:r>
              <a:rPr lang="zh-CN" alt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我必須因我的軟弱心存感恩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神允許的、我們生命中的那些局限，實際上是偽裝的祝福！</a:t>
            </a:r>
            <a:endParaRPr lang="en-US" altLang="zh-CN" sz="36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6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3. </a:t>
            </a:r>
            <a:r>
              <a:rPr lang="zh-CN" altLang="en-US" sz="36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我必須公開分享我的軟弱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這就是所謂的顯出弱勢。我承認我在知識、能力、精力方面的局限，分享我的軟弱。</a:t>
            </a:r>
            <a:endParaRPr lang="zh-CN" altLang="en-US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018059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9833" y="0"/>
            <a:ext cx="9188387" cy="49981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1917两个士兵的命运</a:t>
            </a:r>
            <a:endParaRPr lang="en-US" altLang="zh-CN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1288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232" y="1186433"/>
            <a:ext cx="7447625" cy="4351338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馬太福音 </a:t>
            </a: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18:18-20 </a:t>
            </a:r>
          </a:p>
          <a:p>
            <a:pPr marL="0" indent="0"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“我實在告訴你們，凡你們在地上所捆綁的，在天上也要捆綁；凡你們在地上所釋放的，在天上也要釋放。我又告訴你們，若是你們中間有兩個人在地上同心合意地求什麼事，我在天上的父必為他們成全。因為無論在哪裡，有兩三個人奉我的名聚會，那裡就有我在他們中間。” </a:t>
            </a:r>
          </a:p>
          <a:p>
            <a:pPr marL="0" indent="0">
              <a:buNone/>
            </a:pP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7194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6175" y="0"/>
            <a:ext cx="7426850" cy="60812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全球教會的變化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b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• </a:t>
            </a:r>
            <a:r>
              <a:rPr lang="zh-CN" altLang="en-US" b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全球教會</a:t>
            </a:r>
            <a:r>
              <a:rPr lang="en-US" altLang="zh-CN" b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1.0-</a:t>
            </a:r>
            <a:r>
              <a:rPr lang="zh-CN" altLang="en-US" b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初代教會在被逼迫中形成的⼩教會模式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b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中國教會</a:t>
            </a:r>
            <a:r>
              <a:rPr lang="en-US" altLang="zh-CN" b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1.0-</a:t>
            </a:r>
            <a:r>
              <a:rPr lang="zh-CN" altLang="en-US" b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在政治⼤壞境中形成的家庭為單位聚集的時代和模式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• </a:t>
            </a:r>
            <a:r>
              <a:rPr lang="zh-CN" altLang="en-US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全球教會</a:t>
            </a:r>
            <a:r>
              <a:rPr lang="en-US" altLang="zh-CN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2.0-</a:t>
            </a:r>
            <a:r>
              <a:rPr lang="zh-CN" altLang="en-US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有架構，有組織，有堂點的教會形態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中國教會</a:t>
            </a:r>
            <a:r>
              <a:rPr lang="en-US" altLang="zh-CN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2.0-</a:t>
            </a:r>
            <a:r>
              <a:rPr lang="zh-CN" altLang="en-US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隨著城市家庭教會的興起，社會⼀定程度的開放，教會進⼊寫字樓的半公開聚會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• </a:t>
            </a: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全球教會</a:t>
            </a:r>
            <a:r>
              <a:rPr lang="en-US" altLang="zh-CN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3.0-</a:t>
            </a: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經歷對超⼤教會的反思後，對「⼩教會」模式的主動回歸，也符合在後現代社會中的發展</a:t>
            </a:r>
            <a:r>
              <a:rPr lang="en-US" altLang="zh-CN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:</a:t>
            </a: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呈現了重關係、重真實、重多元、重過程等特徵。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 </a:t>
            </a: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中國教會</a:t>
            </a:r>
            <a:r>
              <a:rPr lang="en-US" altLang="zh-CN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3.0</a:t>
            </a: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維形</a:t>
            </a:r>
            <a:r>
              <a:rPr lang="en-US" altLang="zh-CN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-</a:t>
            </a: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疫情中發展出來的線上線下融合，多點分散聚會的「簡單教會，複雜⽹絡」模式</a:t>
            </a:r>
          </a:p>
        </p:txBody>
      </p:sp>
    </p:spTree>
    <p:extLst>
      <p:ext uri="{BB962C8B-B14F-4D97-AF65-F5344CB8AC3E}">
        <p14:creationId xmlns:p14="http://schemas.microsoft.com/office/powerpoint/2010/main" val="2905600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5400" y="0"/>
            <a:ext cx="744762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我们都受到现代传媒的深远影响 </a:t>
            </a:r>
          </a:p>
          <a:p>
            <a:pPr marL="0" indent="0">
              <a:buNone/>
            </a:pP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巨无霸大型的教会。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大球场的佈道会，全球播送的讲道。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大屏幕的收师头像，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千人举手的壯观决定场面。 </a:t>
            </a:r>
          </a:p>
        </p:txBody>
      </p:sp>
    </p:spTree>
    <p:extLst>
      <p:ext uri="{BB962C8B-B14F-4D97-AF65-F5344CB8AC3E}">
        <p14:creationId xmlns:p14="http://schemas.microsoft.com/office/powerpoint/2010/main" val="400431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5400" y="0"/>
            <a:ext cx="744762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引言</a:t>
            </a:r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: </a:t>
            </a:r>
          </a:p>
          <a:p>
            <a:pPr marL="0" indent="0">
              <a:buNone/>
            </a:pP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但是初期教会的真容並非如此。</a:t>
            </a:r>
          </a:p>
        </p:txBody>
      </p:sp>
    </p:spTree>
    <p:extLst>
      <p:ext uri="{BB962C8B-B14F-4D97-AF65-F5344CB8AC3E}">
        <p14:creationId xmlns:p14="http://schemas.microsoft.com/office/powerpoint/2010/main" val="593911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5400" y="0"/>
            <a:ext cx="7447625" cy="296514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若是有兩三個人奉主名聚集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:</a:t>
            </a:r>
          </a:p>
          <a:p>
            <a:pPr marL="0" indent="0"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這話並沒有一種卑微低眨之意。教會成長最大的空間是在小組。</a:t>
            </a:r>
          </a:p>
        </p:txBody>
      </p:sp>
    </p:spTree>
    <p:extLst>
      <p:ext uri="{BB962C8B-B14F-4D97-AF65-F5344CB8AC3E}">
        <p14:creationId xmlns:p14="http://schemas.microsoft.com/office/powerpoint/2010/main" val="4203531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0048" y="0"/>
            <a:ext cx="78529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当神与人一起时，神启示他的异象。神期待人真诚的回应和责任。 </a:t>
            </a:r>
          </a:p>
        </p:txBody>
      </p:sp>
    </p:spTree>
    <p:extLst>
      <p:ext uri="{BB962C8B-B14F-4D97-AF65-F5344CB8AC3E}">
        <p14:creationId xmlns:p14="http://schemas.microsoft.com/office/powerpoint/2010/main" val="202757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9A3A9F-D9FC-0674-5325-0354492D58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233C546-41DB-8B79-474E-6E25FD3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0048" y="0"/>
            <a:ext cx="7852978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亞伯拉罕的時代呼召 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: 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以信心回應上帝的聲音。 </a:t>
            </a:r>
          </a:p>
          <a:p>
            <a:pPr marL="0" indent="0">
              <a:buNone/>
            </a:pPr>
            <a:endParaRPr lang="zh-CN" alt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耶和華對亞伯蘭說：“你要離開本地、本族、父家，往我所要指示你的地去。我必叫你成為大國。我必賜福給你，叫你的名為大；你也要叫別人得福。為你祝福的，我必賜福與他；那咒詛你的，我必咒詛他。地上的萬族都要因你得福。” </a:t>
            </a:r>
          </a:p>
          <a:p>
            <a:pPr marL="0" indent="0">
              <a:buNone/>
            </a:pP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(</a:t>
            </a: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創世記 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12:1-3 )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81190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1879</Words>
  <Application>Microsoft Office PowerPoint</Application>
  <PresentationFormat>Widescreen</PresentationFormat>
  <Paragraphs>141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DengXian</vt:lpstr>
      <vt:lpstr>Arial</vt:lpstr>
      <vt:lpstr>Calibri</vt:lpstr>
      <vt:lpstr>Calibri Light</vt:lpstr>
      <vt:lpstr>Wingdings</vt:lpstr>
      <vt:lpstr>Office Theme</vt:lpstr>
      <vt:lpstr>教會2.0 到3.0最大的成長空間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「当兩三个人在一处时」</dc:title>
  <dc:creator>timothy chan</dc:creator>
  <cp:lastModifiedBy>365 Pro Plus</cp:lastModifiedBy>
  <cp:revision>6</cp:revision>
  <dcterms:created xsi:type="dcterms:W3CDTF">2024-01-13T21:56:02Z</dcterms:created>
  <dcterms:modified xsi:type="dcterms:W3CDTF">2024-01-20T19:11:37Z</dcterms:modified>
</cp:coreProperties>
</file>