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2" r:id="rId13"/>
    <p:sldId id="273" r:id="rId14"/>
    <p:sldId id="266" r:id="rId15"/>
    <p:sldId id="269" r:id="rId16"/>
    <p:sldId id="267" r:id="rId17"/>
    <p:sldId id="268" r:id="rId18"/>
    <p:sldId id="275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D16C-4404-74C1-1C46-215E18BF0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" y="2733709"/>
            <a:ext cx="11592560" cy="1373070"/>
          </a:xfrm>
        </p:spPr>
        <p:txBody>
          <a:bodyPr/>
          <a:lstStyle/>
          <a:p>
            <a:pPr algn="ctr"/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你我最重要的堅持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44E6C-297C-6D41-5E0D-65A22839B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箴</a:t>
            </a:r>
            <a:r>
              <a:rPr lang="en-US" altLang="zh-TW" sz="3600" dirty="0">
                <a:latin typeface="DengXian" panose="02010600030101010101" pitchFamily="2" charset="-122"/>
                <a:ea typeface="DengXian" panose="02010600030101010101" pitchFamily="2" charset="-122"/>
              </a:rPr>
              <a:t>11:16-31 </a:t>
            </a:r>
          </a:p>
          <a:p>
            <a:r>
              <a:rPr lang="en-US" dirty="0"/>
              <a:t>20240121</a:t>
            </a:r>
          </a:p>
        </p:txBody>
      </p:sp>
    </p:spTree>
    <p:extLst>
      <p:ext uri="{BB962C8B-B14F-4D97-AF65-F5344CB8AC3E}">
        <p14:creationId xmlns:p14="http://schemas.microsoft.com/office/powerpoint/2010/main" val="88346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23D0-80AE-14C5-061B-92E5A9A8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DengXian" panose="02010600030101010101" pitchFamily="2" charset="-122"/>
                <a:ea typeface="DengXian" panose="02010600030101010101" pitchFamily="2" charset="-122"/>
              </a:rPr>
              <a:t>A </a:t>
            </a:r>
            <a:r>
              <a:rPr lang="en-US" sz="5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大小的抉擇牵连一生</a:t>
            </a:r>
            <a:endParaRPr lang="en-US" sz="5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60D0-59C1-4066-070A-B5A2FE9A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>
              <a:buAutoNum type="arabicPeriod"/>
            </a:pPr>
            <a:r>
              <a:rPr lang="en-US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面对經濟:是否陷入貪婪的誘惑</a:t>
            </a: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</a:p>
          <a:p>
            <a:pPr marL="0" indent="0">
              <a:buNone/>
            </a:pP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‪箴言‬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11:18 </a:t>
            </a:r>
            <a:endParaRPr lang="zh-TW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18a 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惡人經營，得虛浮的工價；</a:t>
            </a:r>
          </a:p>
          <a:p>
            <a:pPr marL="0" indent="0">
              <a:buNone/>
            </a:pP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2. </a:t>
            </a:r>
            <a:r>
              <a:rPr lang="en-US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面对人生:是否自我為中心？或是榮耀上帝</a:t>
            </a: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</a:p>
          <a:p>
            <a:pPr marL="0" indent="0">
              <a:buNone/>
            </a:pP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‪箴言‬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11:20 </a:t>
            </a:r>
            <a:endParaRPr lang="zh-TW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20b 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行事完全的，為他所喜悅。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55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23D0-80AE-14C5-061B-92E5A9A8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j-cs"/>
              </a:rPr>
              <a:t>A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j-cs"/>
              </a:rPr>
              <a:t>大小的抉擇牵连一生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60D0-59C1-4066-070A-B5A2FE9A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01" y="2103192"/>
            <a:ext cx="9835279" cy="4612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3. </a:t>
            </a:r>
            <a:r>
              <a:rPr lang="en-US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面对社交:言行是否展示公義和憐憫的一面</a:t>
            </a: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‪箴言‬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11:24 </a:t>
            </a:r>
            <a:endParaRPr lang="zh-TW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有施散的，卻更增添；</a:t>
            </a: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One person gives freely, yet gains even more</a:t>
            </a:r>
          </a:p>
          <a:p>
            <a:pPr marL="0" indent="0">
              <a:buNone/>
            </a:pP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4. </a:t>
            </a:r>
            <a:r>
              <a:rPr lang="en-US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面对上帝:在同行生活中展示成熟和信誠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‪箴言‬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11:30 </a:t>
            </a:r>
            <a:endParaRPr lang="zh-TW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義人所結的果子就是生命樹；有智慧的，必能得人。</a:t>
            </a: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The fruit of the righteous is a tree of life</a:t>
            </a:r>
          </a:p>
        </p:txBody>
      </p:sp>
    </p:spTree>
    <p:extLst>
      <p:ext uri="{BB962C8B-B14F-4D97-AF65-F5344CB8AC3E}">
        <p14:creationId xmlns:p14="http://schemas.microsoft.com/office/powerpoint/2010/main" val="216641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23D0-80AE-14C5-061B-92E5A9A8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B </a:t>
            </a:r>
            <a:r>
              <a:rPr lang="en-US" sz="4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但義人仍會受世上的引诱而跌倒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60D0-59C1-4066-070A-B5A2FE9A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‪箴言‬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24:16 </a:t>
            </a: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pPr marL="0" indent="0">
              <a:buNone/>
            </a:pP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因為，義人雖七次跌倒，仍必興起；</a:t>
            </a:r>
          </a:p>
          <a:p>
            <a:pPr marL="0" indent="0">
              <a:buNone/>
            </a:pPr>
            <a:endParaRPr 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23D0-80AE-14C5-061B-92E5A9A8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C </a:t>
            </a:r>
            <a:r>
              <a:rPr lang="en-US" sz="4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所羅門王在晚年也有靈性的虧損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60D0-59C1-4066-070A-B5A2FE9A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21840"/>
            <a:ext cx="9613861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28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他遠離上帝與外邦女子相通並且敬拜外邦的神像，最終陷入屬靈的妥協階段</a:t>
            </a: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endParaRPr 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‪列王紀上‬</a:t>
            </a:r>
            <a:r>
              <a:rPr lang="en-US" altLang="zh-TW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11:4-5 </a:t>
            </a:r>
          </a:p>
          <a:p>
            <a:pPr marL="0" indent="0">
              <a:buNone/>
            </a:pP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所羅門年老的時候，他的妃嬪誘惑他的心去隨從別神，不效法他父親大衛誠誠實實地順服耶和華－他的神。 </a:t>
            </a:r>
            <a:r>
              <a:rPr lang="en-US" altLang="zh-TW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因為所羅門隨從西頓人的女神亞斯她錄和亞捫人可憎的神米勒公。</a:t>
            </a:r>
            <a:endParaRPr 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6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FACA-C3FC-B1EE-A7F8-B8C7DE97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" y="753228"/>
            <a:ext cx="10749280" cy="1080938"/>
          </a:xfrm>
        </p:spPr>
        <p:txBody>
          <a:bodyPr>
            <a:noAutofit/>
          </a:bodyPr>
          <a:lstStyle/>
          <a:p>
            <a:r>
              <a:rPr lang="en-US" sz="4000" dirty="0"/>
              <a:t>III </a:t>
            </a:r>
            <a:r>
              <a:rPr lang="en-US" sz="4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你又如何繼續堅持走上敬虔之路</a:t>
            </a:r>
            <a:r>
              <a:rPr 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9D48-B6B3-3996-9CCE-C648B4402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就算今天我們已獲得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</a:p>
          <a:p>
            <a:pPr marL="0" indent="0">
              <a:buNone/>
            </a:pPr>
            <a:endParaRPr 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知識:律法的內容包括十誡，先知的教導和語預言等等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0" indent="0">
              <a:buNone/>
            </a:pPr>
            <a:endParaRPr 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辨識之能:好壞之分，優劣之別，好與尚好，美与更美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1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D14F-247D-7DF3-5101-EFDE9206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1" y="753228"/>
            <a:ext cx="10223062" cy="1080938"/>
          </a:xfrm>
        </p:spPr>
        <p:txBody>
          <a:bodyPr/>
          <a:lstStyle/>
          <a:p>
            <a:r>
              <a:rPr lang="en-US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箴言世界中最重要的启蒙</a:t>
            </a: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A01B-6DE0-FB90-38CF-2DDE5950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1" y="2336873"/>
            <a:ext cx="1147064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箴言‬</a:t>
            </a:r>
            <a:r>
              <a:rPr lang="en-US" altLang="zh-TW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11:23</a:t>
            </a:r>
            <a:endParaRPr lang="zh-TW" altLang="en-US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義人的心願</a:t>
            </a:r>
            <a:r>
              <a:rPr lang="zh-TW" altLang="en-US" sz="4000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盡得</a:t>
            </a:r>
            <a:r>
              <a:rPr lang="zh-TW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好處；</a:t>
            </a:r>
            <a:endParaRPr lang="en-US" altLang="zh-TW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TW" altLang="en-US" sz="4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600" dirty="0"/>
              <a:t>The desire of the righteous will bring </a:t>
            </a:r>
            <a:r>
              <a:rPr lang="en-US" sz="3600" u="sng" dirty="0"/>
              <a:t>only</a:t>
            </a:r>
            <a:r>
              <a:rPr lang="en-US" sz="3600" dirty="0"/>
              <a:t> good.v.23</a:t>
            </a:r>
          </a:p>
        </p:txBody>
      </p:sp>
    </p:spTree>
    <p:extLst>
      <p:ext uri="{BB962C8B-B14F-4D97-AF65-F5344CB8AC3E}">
        <p14:creationId xmlns:p14="http://schemas.microsoft.com/office/powerpoint/2010/main" val="402978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D14F-247D-7DF3-5101-EFDE9206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A01B-6DE0-FB90-38CF-2DDE5950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1" y="2336873"/>
            <a:ext cx="1147064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義人的心願必按著踏實，確定，原則，經驗累積所得，最終只會</a:t>
            </a:r>
            <a:r>
              <a:rPr 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en-US" sz="4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只可能帶來這份結果:就是從上帝而來的美善</a:t>
            </a:r>
            <a:r>
              <a:rPr 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。。</a:t>
            </a:r>
          </a:p>
          <a:p>
            <a:pPr marL="0" indent="0">
              <a:buNone/>
            </a:pPr>
            <a:r>
              <a:rPr lang="en-US" sz="3600" dirty="0"/>
              <a:t>The desires from the heart will surely, definitely, by principle, by experience can only result in one thing: goodness from God.</a:t>
            </a:r>
          </a:p>
        </p:txBody>
      </p:sp>
    </p:spTree>
    <p:extLst>
      <p:ext uri="{BB962C8B-B14F-4D97-AF65-F5344CB8AC3E}">
        <p14:creationId xmlns:p14="http://schemas.microsoft.com/office/powerpoint/2010/main" val="128253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8A73-C83B-7472-A990-7220EB7C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DengXian" panose="02010600030101010101" pitchFamily="2" charset="-122"/>
                <a:ea typeface="DengXian" panose="02010600030101010101" pitchFamily="2" charset="-122"/>
              </a:rPr>
              <a:t>這個是建基於</a:t>
            </a:r>
            <a:r>
              <a:rPr lang="en-US" altLang="zh-TW" sz="5400" b="1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en-US" sz="5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F430-6293-656A-3B4E-AE080603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4160"/>
            <a:ext cx="12019281" cy="508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35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撒種和收割的法則</a:t>
            </a:r>
            <a:r>
              <a:rPr lang="en-US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仁慈的人善待自己</a:t>
            </a:r>
            <a:r>
              <a:rPr lang="en-US" altLang="zh-TW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( v.17) benefit oneself.</a:t>
            </a:r>
            <a:endParaRPr lang="en-US" sz="35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35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施與授的法則</a:t>
            </a:r>
            <a:r>
              <a:rPr lang="en-US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有施散的，卻更增添</a:t>
            </a:r>
            <a:r>
              <a:rPr lang="en-US" altLang="zh-TW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(v.24) even more</a:t>
            </a:r>
            <a:endParaRPr lang="en-US" sz="35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35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終極的法則，並不取決於環境如何，個別原因或某些人物</a:t>
            </a:r>
            <a:r>
              <a:rPr lang="en-US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撒義種的，得實在的果效</a:t>
            </a:r>
            <a:r>
              <a:rPr lang="en-US" altLang="zh-TW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( v.18 b) sure reward</a:t>
            </a:r>
            <a:endParaRPr lang="en-US" sz="35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35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複製的法則</a:t>
            </a:r>
            <a:r>
              <a:rPr lang="en-US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懇切求善的，就求得恩惠</a:t>
            </a:r>
            <a:r>
              <a:rPr lang="en-US" altLang="zh-TW" sz="3500" b="1" dirty="0">
                <a:latin typeface="DengXian" panose="02010600030101010101" pitchFamily="2" charset="-122"/>
                <a:ea typeface="DengXian" panose="02010600030101010101" pitchFamily="2" charset="-122"/>
              </a:rPr>
              <a:t>(v.27) in return</a:t>
            </a:r>
            <a:endParaRPr lang="en-US" sz="35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036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A63C-60AF-4496-6E21-E2F7AC50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他們就是見證人</a:t>
            </a:r>
            <a:r>
              <a:rPr lang="en-US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EA21-9BD7-AB0D-0378-FDCF225E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1" y="2336872"/>
            <a:ext cx="9765862" cy="42163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一個不能懷孕的姊妹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一個受家暴而活在懼怕的姊妹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一次難忘的感恩節聚餐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一次玩橋牌的體會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8741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4B74-6F51-11EB-25C2-B346E7F1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1D5A-C7AC-D4AF-A28D-84185AD6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‪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箴言‬</a:t>
            </a:r>
            <a:r>
              <a:rPr lang="en-US" altLang="zh-TW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11:31 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pPr marL="0" indent="0">
              <a:buNone/>
            </a:pPr>
            <a:r>
              <a:rPr lang="en-US" altLang="zh-TW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看哪，義人在世尚且受報，</a:t>
            </a:r>
          </a:p>
          <a:p>
            <a:pPr marL="0" indent="0">
              <a:buNone/>
            </a:pP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何況惡人和罪人呢？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31 If the righteous receive their due on earth,</a:t>
            </a:r>
          </a:p>
          <a:p>
            <a:pPr marL="0" indent="0">
              <a:buNone/>
            </a:pP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how much more the ungodly and the sinner!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8CF9-DC1D-8BC8-F37A-7C8356F8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箴言‬</a:t>
            </a:r>
            <a:r>
              <a:rPr lang="en-US" altLang="zh-TW" dirty="0"/>
              <a:t>11:16-19 </a:t>
            </a:r>
            <a:r>
              <a:rPr lang="zh-TW" altLang="en-US" dirty="0"/>
              <a:t>和合本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099BB-F2C4-B84E-9C97-8567D4133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1" y="1834166"/>
            <a:ext cx="9847142" cy="502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‪</a:t>
            </a:r>
          </a:p>
          <a:p>
            <a:pPr marL="0" indent="0">
              <a:buNone/>
            </a:pPr>
            <a:r>
              <a:rPr lang="zh-TW" altLang="en-US" sz="2800" dirty="0"/>
              <a:t>‪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恩德的婦女得尊榮；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強暴的男子得資財。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仁慈的人善待自己；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殘忍的人擾害己身。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惡人經營，得虛浮的工價；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撒義種的，得實在的果效。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恆心為義的，必得生命；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追求邪惡的，必致死亡。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48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1D49-BF92-4A49-8E18-CBE81EBA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箴言‬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11:20-23 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  <a:b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005F-4233-C861-5554-E9C900D0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2021840"/>
            <a:ext cx="9857303" cy="4836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‪</a:t>
            </a:r>
            <a:r>
              <a:rPr lang="zh-TW" altLang="en-US" dirty="0"/>
              <a:t>‪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心中乖僻的，為耶和華所憎惡；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行事完全的，為他所喜悅。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惡人雖然連手，必不免受罰；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義人的後裔必得拯救。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婦女美貌而無見識，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如同金環戴在豬鼻上。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義人的心願盡得好處；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惡人的指望致幹忿怒。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55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4AF5-A20A-B727-4AB5-F5E0ACD1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箴言‬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11:24-27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A907-3D7E-DDD8-FA61-2289E019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40560"/>
            <a:ext cx="9836982" cy="4795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‪</a:t>
            </a:r>
            <a:r>
              <a:rPr lang="zh-TW" altLang="en-US" dirty="0"/>
              <a:t>‪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有施散的，卻更增添；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有吝惜過度的，反致窮乏。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好施捨的，必得豐裕；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滋潤人的，必得滋潤。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屯糧不賣的，民必咒詛他；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情願出賣的，人必為他祝福。</a:t>
            </a:r>
          </a:p>
          <a:p>
            <a:pPr marL="0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懇切求善的，就求得恩惠；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惟獨求惡的，惡必臨到他身。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99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B70F-78B6-21AE-746E-21D96EC1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箴言‬</a:t>
            </a:r>
            <a:r>
              <a:rPr lang="en-US" altLang="zh-TW" dirty="0">
                <a:latin typeface="DengXian" panose="02010600030101010101" pitchFamily="2" charset="-122"/>
                <a:ea typeface="DengXian" panose="02010600030101010101" pitchFamily="2" charset="-122"/>
              </a:rPr>
              <a:t>11:28-31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29F7C-2272-BC3F-D2AB-13D73B9F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2011680"/>
            <a:ext cx="101092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‪</a:t>
            </a:r>
            <a:r>
              <a:rPr lang="zh-TW" altLang="en-US" dirty="0"/>
              <a:t>‪</a:t>
            </a: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倚仗自己財物的，必跌倒；</a:t>
            </a:r>
          </a:p>
          <a:p>
            <a:pPr marL="0" indent="0">
              <a:buNone/>
            </a:pP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義人必發旺，如青葉。</a:t>
            </a:r>
          </a:p>
          <a:p>
            <a:pPr marL="0" indent="0">
              <a:buNone/>
            </a:pP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擾害己家的，必承受清風；</a:t>
            </a:r>
          </a:p>
          <a:p>
            <a:pPr marL="0" indent="0">
              <a:buNone/>
            </a:pP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愚昧人必作慧心人的僕人。</a:t>
            </a:r>
          </a:p>
          <a:p>
            <a:pPr marL="0" indent="0">
              <a:buNone/>
            </a:pP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義人所結的果子就是生命樹；</a:t>
            </a:r>
          </a:p>
          <a:p>
            <a:pPr marL="0" indent="0">
              <a:buNone/>
            </a:pP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有智慧的，必能得人。</a:t>
            </a:r>
          </a:p>
          <a:p>
            <a:pPr marL="0" indent="0">
              <a:buNone/>
            </a:pPr>
            <a:r>
              <a:rPr lang="en-US" altLang="zh-TW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看哪，義人在世尚且受報，</a:t>
            </a:r>
          </a:p>
          <a:p>
            <a:pPr marL="0" indent="0">
              <a:buNone/>
            </a:pPr>
            <a:r>
              <a:rPr lang="zh-TW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何況惡人和罪人呢？</a:t>
            </a:r>
            <a:endParaRPr 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385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8CDC-3237-1A73-84EC-3D3BA744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引言</a:t>
            </a:r>
            <a:r>
              <a:rPr lang="en-US" sz="4800" b="1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EBE19-62D5-213E-43E0-FD3ECA4E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生活在21世纪是喜？是愁？是混乱？</a:t>
            </a:r>
          </a:p>
          <a:p>
            <a:pPr marL="0" indent="0">
              <a:buNone/>
            </a:pPr>
            <a:endParaRPr lang="en-US" altLang="zh-CN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尼克劳斯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·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埃米尔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·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维尔特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( 1/1/2024)</a:t>
            </a:r>
          </a:p>
          <a:p>
            <a:pPr marL="0" indent="0">
              <a:buNone/>
            </a:pP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Gaston Glock ( 12/27/2023)</a:t>
            </a:r>
          </a:p>
          <a:p>
            <a:pPr marL="0" indent="0">
              <a:buNone/>
            </a:pPr>
            <a:endParaRPr 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而箴言的提示是否更難以掌握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21794-454F-8CDD-FBA0-3AD066F9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599" y="2417762"/>
            <a:ext cx="3362621" cy="40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1E2A-F1C7-6D04-4726-89A5B8F1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一  </a:t>
            </a:r>
            <a:r>
              <a:rPr lang="en-US" sz="4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箴言的世界說出兩種人生的道路</a:t>
            </a:r>
            <a:r>
              <a:rPr lang="en-US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F1AB-D766-E930-D5DF-E43AAC4A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41" y="1834166"/>
            <a:ext cx="9613861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兩極的對比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好vs壞，公義vs邪惡，暫時vs永恆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</a:p>
          <a:p>
            <a:pPr marL="0" indent="0">
              <a:buNone/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積聚vs損失,為主或為奴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</a:p>
          <a:p>
            <a:pPr marL="0" indent="0">
              <a:buNone/>
            </a:pP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浮繪出人生的藍圖:蒙福或咒詛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箴言寫作真正的目的:教導，鼓勵，分辨和操練</a:t>
            </a:r>
            <a:r>
              <a:rPr 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0F0E2-B13A-EFA9-D492-D87AA3DC9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92" y="2763520"/>
            <a:ext cx="301940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D968-BFF0-B77C-9168-DC0BB8FA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箴言世界的四类人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335E-81A7-B225-0479-079C2D77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1" y="2336872"/>
            <a:ext cx="9725222" cy="4155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義者The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Righteous:敬畏上帝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endParaRPr 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惡者The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Wicked:反叛律法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endParaRPr 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愚昧人The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Simple:知道一點卻難以分辨真偽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0" indent="0">
              <a:buNone/>
            </a:pPr>
            <a:endParaRPr 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懶惰人The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 Slugger: </a:t>
            </a:r>
            <a:r>
              <a:rPr lang="en-US" sz="32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知道了卻沒有行之決心</a:t>
            </a:r>
            <a:r>
              <a:rPr 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C641D-12B0-92C6-FC60-654D3434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52" y="0"/>
            <a:ext cx="2544657" cy="1664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226CE-44F3-7BA9-2A63-75CB83C7E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753" y="1653295"/>
            <a:ext cx="2604248" cy="1660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65FCE-BD9A-7015-65D7-CB823BF29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752" y="3289584"/>
            <a:ext cx="2604248" cy="1660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83204-212A-F72C-E7BE-96053CDA8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752" y="4942381"/>
            <a:ext cx="2604248" cy="18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23D0-80AE-14C5-061B-92E5A9A8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DengXian" panose="02010600030101010101" pitchFamily="2" charset="-122"/>
                <a:ea typeface="DengXian" panose="02010600030101010101" pitchFamily="2" charset="-122"/>
              </a:rPr>
              <a:t>二  </a:t>
            </a:r>
            <a:r>
              <a:rPr lang="en-US" sz="54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人生的抉擇就是終點</a:t>
            </a:r>
            <a:endParaRPr lang="en-US" sz="5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60D0-59C1-4066-070A-B5A2FE9A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9FD9C-4854-FB4C-CE02-26F0A004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11" y="2162809"/>
            <a:ext cx="10270510" cy="44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280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428</TotalTime>
  <Words>907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DengXian</vt:lpstr>
      <vt:lpstr>Arial</vt:lpstr>
      <vt:lpstr>Calibri</vt:lpstr>
      <vt:lpstr>Trebuchet MS</vt:lpstr>
      <vt:lpstr>Berlin</vt:lpstr>
      <vt:lpstr>你我最重要的堅持</vt:lpstr>
      <vt:lpstr>箴言‬11:16-19 和合本</vt:lpstr>
      <vt:lpstr>箴言‬11:20-23 和合本 </vt:lpstr>
      <vt:lpstr>箴言‬11:24-27 和合本</vt:lpstr>
      <vt:lpstr>箴言‬11:28-31</vt:lpstr>
      <vt:lpstr>引言:</vt:lpstr>
      <vt:lpstr>一  箴言的世界說出兩種人生的道路。</vt:lpstr>
      <vt:lpstr>箴言世界的四类人</vt:lpstr>
      <vt:lpstr>二  人生的抉擇就是終點</vt:lpstr>
      <vt:lpstr>A 大小的抉擇牵连一生</vt:lpstr>
      <vt:lpstr>A 大小的抉擇牵连一生</vt:lpstr>
      <vt:lpstr>B 但義人仍會受世上的引诱而跌倒</vt:lpstr>
      <vt:lpstr>C 所羅門王在晚年也有靈性的虧損</vt:lpstr>
      <vt:lpstr>III 你又如何繼續堅持走上敬虔之路？</vt:lpstr>
      <vt:lpstr>箴言世界中最重要的启蒙…</vt:lpstr>
      <vt:lpstr>PowerPoint Presentation</vt:lpstr>
      <vt:lpstr>這個是建基於:</vt:lpstr>
      <vt:lpstr>他們就是見證人…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into the Road of Righteousness… Regardless</dc:title>
  <dc:creator>timothy chan</dc:creator>
  <cp:lastModifiedBy>365 Pro Plus</cp:lastModifiedBy>
  <cp:revision>18</cp:revision>
  <dcterms:created xsi:type="dcterms:W3CDTF">2023-11-11T02:21:32Z</dcterms:created>
  <dcterms:modified xsi:type="dcterms:W3CDTF">2024-01-20T19:07:04Z</dcterms:modified>
</cp:coreProperties>
</file>